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4" r:id="rId17"/>
    <p:sldId id="270" r:id="rId18"/>
    <p:sldId id="272" r:id="rId19"/>
    <p:sldId id="273" r:id="rId20"/>
    <p:sldId id="275" r:id="rId21"/>
    <p:sldId id="276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90" d="100"/>
          <a:sy n="90" d="100"/>
        </p:scale>
        <p:origin x="12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70127-0CED-4122-9165-4D73CA2129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372651-946E-484C-887A-7D6170993B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C210F6-00BD-4ACD-937F-990460EE3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84ED7-9618-483D-A9B0-110B039525CA}" type="datetimeFigureOut">
              <a:rPr lang="en-CA" smtClean="0"/>
              <a:t>2026-05-16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CE9D3-4F5D-4FCE-AFD5-54DEE311B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7002D1-089D-4F4B-B3ED-16963F13A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CF9E8-F3C9-435F-AA88-6209545DCFA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40504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0F5F1-9027-4B3E-BB8E-15B020B49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A26FFE-38B0-4619-B305-563EAEDEC7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C63BB5-CE8F-4687-BF4C-BAB9298B2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84ED7-9618-483D-A9B0-110B039525CA}" type="datetimeFigureOut">
              <a:rPr lang="en-CA" smtClean="0"/>
              <a:t>2026-05-16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275169-5AA2-47E7-A863-652E2CB78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D109F7-2298-447F-ACD4-F512E8B46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CF9E8-F3C9-435F-AA88-6209545DCFA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08599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1882A5-A8F8-4527-B093-1E75E33682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3C13FA-D429-4ADA-8ECB-F51B37576C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BE3A5-F8F4-4569-9AEC-D849DACD9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84ED7-9618-483D-A9B0-110B039525CA}" type="datetimeFigureOut">
              <a:rPr lang="en-CA" smtClean="0"/>
              <a:t>2026-05-16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A77A1A-5338-4960-8D8D-9A8BC787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621EA8-E8F2-4AD3-B25F-31B1DB2A9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CF9E8-F3C9-435F-AA88-6209545DCFA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23819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BEE36-8B81-4C3C-A26A-C4B7076BD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79D0B3-6298-45B8-940B-32E0ABB0B8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A5D5C1-6531-4987-A7BF-506CCF7C3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84ED7-9618-483D-A9B0-110B039525CA}" type="datetimeFigureOut">
              <a:rPr lang="en-CA" smtClean="0"/>
              <a:t>2026-05-16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2CB721-C444-4F83-93AB-48713A32C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933D39-89FA-42F6-9CFC-DC9A9210B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CF9E8-F3C9-435F-AA88-6209545DCFA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83779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E2358-8131-42D6-B288-A21B85AC6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7F15FA-815B-4C98-9628-DD06ACC4DE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5C013B-9E91-4CB1-9A8C-7B298A94A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84ED7-9618-483D-A9B0-110B039525CA}" type="datetimeFigureOut">
              <a:rPr lang="en-CA" smtClean="0"/>
              <a:t>2026-05-16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766F25-0021-44F6-99AC-96E6FE968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39F7A-5AE1-484D-8CC5-D5985E2F9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CF9E8-F3C9-435F-AA88-6209545DCFA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46969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CC76A-41C5-49C1-8370-96D2199B1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AAA797-03AD-4A39-BD15-0AEFD99175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C60FEC-EA77-4B6F-BDB1-7DCC69929F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C820F5-C36E-4995-9691-018A91665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84ED7-9618-483D-A9B0-110B039525CA}" type="datetimeFigureOut">
              <a:rPr lang="en-CA" smtClean="0"/>
              <a:t>2026-05-16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16E9ED-D342-436C-B275-BC1B5DDC8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F1762E-C8D2-48F5-886B-03C545FA1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CF9E8-F3C9-435F-AA88-6209545DCFA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24233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AE2DD-73C7-41F3-9BB0-8883C62D8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039957-BCE8-4C7F-8776-3A86ECEA11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31292F-1256-4BB9-A9FC-BEE65F3B0C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7E5216-BD14-4A96-93DD-BDAB60FE29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5235B1-C2E4-4A61-9A95-B0B607FC6B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76F86-5F08-4B09-8A6D-EF9DF7F15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84ED7-9618-483D-A9B0-110B039525CA}" type="datetimeFigureOut">
              <a:rPr lang="en-CA" smtClean="0"/>
              <a:t>2026-05-16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28FF28-2AD3-4A73-A76D-C6B6D9470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7ED81B-E63D-47FF-8A50-470ACADA8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CF9E8-F3C9-435F-AA88-6209545DCFA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29601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94996-676F-4C80-BBE3-C80D5EDDE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3799CF-74EE-4B7B-A61F-257B86E8B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84ED7-9618-483D-A9B0-110B039525CA}" type="datetimeFigureOut">
              <a:rPr lang="en-CA" smtClean="0"/>
              <a:t>2026-05-16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17550B-2D6E-42C4-9A48-65368719F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D74917-B188-48FB-A19A-FB6F4D826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CF9E8-F3C9-435F-AA88-6209545DCFA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5165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82CECB-674D-427D-BE07-172E031A4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84ED7-9618-483D-A9B0-110B039525CA}" type="datetimeFigureOut">
              <a:rPr lang="en-CA" smtClean="0"/>
              <a:t>2026-05-16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48D2CF-37D1-475D-BFDE-63B06F40F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3AC0BD-D24A-452C-9932-6BF82DE65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CF9E8-F3C9-435F-AA88-6209545DCFA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34891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2A869-4B4C-4A3D-AF6B-2A8BD19BD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C06186-650B-4634-9A79-D2C567AB10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A11007-18C1-45D7-9A76-8D66E2B91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66D218-6EA4-49E1-B9BB-A424F8717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84ED7-9618-483D-A9B0-110B039525CA}" type="datetimeFigureOut">
              <a:rPr lang="en-CA" smtClean="0"/>
              <a:t>2026-05-16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88883B-A218-40FE-B055-4BD301400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6C3D6B-689D-4E95-8F79-BE6C4AE0C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CF9E8-F3C9-435F-AA88-6209545DCFA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03482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86E99-9D34-4467-8C8E-4C04DE563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F8AE18-FEA5-4D10-9EE9-BCE31A1F20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9938A0-867A-4BE6-885A-6041481793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97C9F9-AA37-49A8-A7EB-1FE30CB29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84ED7-9618-483D-A9B0-110B039525CA}" type="datetimeFigureOut">
              <a:rPr lang="en-CA" smtClean="0"/>
              <a:t>2026-05-16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599308-0700-47C4-8229-874932477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E89777-46E8-40EA-82D2-862ADA80A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CF9E8-F3C9-435F-AA88-6209545DCFA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83257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7A1385-3E0C-4B2E-B31F-64494E144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A54DFF-85BE-42BD-BACB-13FC5E456D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FD263A-DD55-4E80-B009-A38885CC1D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84ED7-9618-483D-A9B0-110B039525CA}" type="datetimeFigureOut">
              <a:rPr lang="en-CA" smtClean="0"/>
              <a:t>2026-05-16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18D6CB-0CC4-4E9A-909F-8690488D72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24093A-6F47-42AE-BBFD-C025413F4E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ACF9E8-F3C9-435F-AA88-6209545DCFA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47911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B8830-F500-4ADF-A09B-FE41D45AB3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1AC5EB-5AE4-491A-BD5C-CE5849668B0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6A652F-42C4-422C-9547-2FEC85EC0A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2955"/>
            <a:ext cx="12192000" cy="483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4573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04AA8-CEFD-4567-B442-2B2779815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88B3F-AA37-450B-81AB-0C5CFF15B9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7CBD99-3C2F-406D-B9C6-D19CB8120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0129"/>
            <a:ext cx="12192000" cy="5517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4104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6ABE6E-2859-4FE5-AB77-EFCFEEFA6B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6C9615-B775-4150-BFD4-D5BF521EE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2914"/>
            <a:ext cx="12192000" cy="5752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5414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97FA5-3B9A-42AD-A393-DC95742AB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B4CD0-0539-40AB-A76E-3BC75C1AF1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FE4114-15DE-4E2A-ADC3-7075D0588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5646"/>
            <a:ext cx="12192000" cy="556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5493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935CC-DC34-4347-B137-9A11B6CB4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31712-E6B1-4FB0-9463-F932DD41C4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08A1EC-FFE4-4A7E-8235-6C65BD8984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3542"/>
            <a:ext cx="12192000" cy="549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1205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B6FBEA-8EAD-4CFE-9ECE-6B096674F4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D14925-F071-451A-82DB-967101F41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6590"/>
            <a:ext cx="12192000" cy="580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1552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905907-FAE9-4E57-A2A1-66C324B392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8772A7-5D75-4057-B89B-AF64C66CB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5252"/>
            <a:ext cx="12192000" cy="564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7838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FE644-6615-4199-87D2-25DFAE0AA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B8A036-7BE4-4991-B62A-A17B8DDE76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979FFA-8277-4DD1-9CE0-01D3FE230B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1604"/>
            <a:ext cx="12192000" cy="545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3829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65E7D-CE32-415F-8122-9DB23AF92F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8E4D51-C26D-4B0E-81A2-6A0ABC2CF9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7274"/>
            <a:ext cx="12192000" cy="554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298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1A200-15CD-45A8-9FE5-31377BEF4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2C2DBE-AC37-48FA-AF0C-3903873906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84CF79-BD89-4641-90F2-507E4D560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1133"/>
            <a:ext cx="12192000" cy="555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1240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F43FF-4976-43EB-A193-F9364E87F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78308E-458D-4A57-82A9-D9CE01C124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4F0B3E-BF31-43D7-B558-292C3876B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0611"/>
            <a:ext cx="12192000" cy="559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1202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2D0E0-D2D6-4A19-8500-3019D5C0B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A2F6B6-5536-4372-9424-B91CFC40C0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A00303-6CA8-4636-832D-99B2B9D01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7236"/>
            <a:ext cx="12192000" cy="518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2938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5956B-B6F1-4B67-ADE3-947521F40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25D9AD-4F3E-4380-9252-4DA2377A07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ACBF34-F428-46B4-8458-DC307D5CF6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12" y="161469"/>
            <a:ext cx="12003175" cy="653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0153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5017060-E306-4E6B-92B3-85399BBB52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387" y="509180"/>
            <a:ext cx="10393225" cy="583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5198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AC725-7CC1-450A-8BFC-978167B52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215174-7E5F-4F07-9604-C301B65B04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893330-9EEA-4A8E-AAB8-3EDE87CD0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492" y="118600"/>
            <a:ext cx="11403016" cy="662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1996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26637-B395-43D3-AE1C-08F9AADBA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593060-CFE7-4E0F-B869-E351074EF8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948538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4991C-B71E-439B-8C6E-7EBD1432B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0871F1-ABC4-4945-8804-833B3DE0E3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771923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CAE2B-7AB1-4D95-A279-54242918E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108CD1-531F-4CB1-A5D4-987DA56B3D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135808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E1005-3339-4859-B6E3-F1FE7BD43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19228-D422-4AE8-8E0C-6F35E4A0C7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665407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9E1D2-69B6-4436-ACA5-4CEAA533D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FF85CB-4B14-4033-B94B-163B396896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104453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6989A-63FD-47FB-A00E-5FEA928F7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6CFFC0-ED0B-481C-9922-81C7BA227A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605186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80D27-6D08-45AD-B765-96527CC29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60948A-4053-4C24-A13A-EC03171590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33571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C06BA3-A36C-442A-8DCA-C756766FC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4384"/>
            <a:ext cx="12192000" cy="5209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6266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26756-1EDD-4E06-AC5A-B0645377C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276924-4BE3-49C8-A8BD-32ADAE2CE4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834070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CB581-6345-44F3-A659-5A6BDEE79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14E701-7E79-4475-92CD-CEA5E65D5C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595994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80FEE-B4F7-44DA-8074-06400AC82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16E5C5-23BE-40D5-91B2-1256ECAC18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94732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6633C-F1C4-46F3-977B-BF6BB72AC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1A0291-9B89-40CE-8DB0-21F8AC2CA9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866764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0019C-D3D8-493E-A2F0-53343DA0B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2CE5B-B677-4F92-9940-8439CB315D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35463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D44A4-422B-4AC2-9702-CCB0F5BD2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BF3105-AB2D-4E6A-86A2-18110FE8D3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993565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13101-063F-4EF0-A822-60538EC2A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4711A5-3B1B-4B1A-96D4-60F9B542F0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739524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FC9C1-F409-444C-85D0-F584B655A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C0856-40BC-4F0B-AE97-B9B86D4808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170231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10F6A-4768-4878-899E-D245336FD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A10881-9429-44F8-816C-157E4FF8B8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016035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74DE2-E7CA-4281-AC35-68EA735D3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BD0D2F-06B3-4AAD-845A-C5432E02B6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496956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326319-843C-432D-94F9-B61D027CA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203" y="542522"/>
            <a:ext cx="9983593" cy="577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3459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5A9E9-D58F-4679-8C92-677CBD421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71C1A-0AAC-4312-8987-2954FB0CA0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398428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EFA5A-1E7F-4EDB-9B64-A0843AE43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2D380F-BC1F-4093-B5C9-26C463CF0E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708280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B4E55-9915-4855-B767-DA838CA62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0368B6-AE30-4EAC-8BB6-F0D2817F2D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541084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8CFE68-B265-485E-A9F5-B7E5C39BD8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4751"/>
            <a:ext cx="12192000" cy="524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5154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F2D03E-5B75-4A6B-9824-A68168E203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15A5C3-47A6-48A9-BF81-B7FA7BBC84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6164"/>
            <a:ext cx="12192000" cy="562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5919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6926D-024F-4A81-9673-14347ABA6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C30E9D-B40B-4733-92F1-3C95AD58CB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7709EC-490D-4119-AFBC-7271CF2608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8737"/>
            <a:ext cx="12192000" cy="56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2671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365830-E34B-474C-8870-8DDE0181C0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1F9F55-6177-434E-9F03-BB3286B61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4501"/>
            <a:ext cx="12192000" cy="574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4844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4531F-0811-43C3-9A20-3571F48A5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9D6D32-0F97-4397-8410-B8F8BFA11D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43AB8F-B64B-4296-99DC-7F459B3C4F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4131"/>
            <a:ext cx="12192000" cy="580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112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0</Words>
  <Application>Microsoft Office PowerPoint</Application>
  <PresentationFormat>Widescreen</PresentationFormat>
  <Paragraphs>0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GUANGQIAN DAI</dc:creator>
  <cp:lastModifiedBy>GUANGQIAN DAI</cp:lastModifiedBy>
  <cp:revision>11</cp:revision>
  <dcterms:created xsi:type="dcterms:W3CDTF">2026-05-16T17:00:01Z</dcterms:created>
  <dcterms:modified xsi:type="dcterms:W3CDTF">2026-05-16T21:22:25Z</dcterms:modified>
</cp:coreProperties>
</file>